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58" r:id="rId4"/>
    <p:sldId id="257" r:id="rId5"/>
    <p:sldId id="263" r:id="rId6"/>
    <p:sldId id="259" r:id="rId7"/>
    <p:sldId id="260" r:id="rId8"/>
    <p:sldId id="261" r:id="rId9"/>
    <p:sldId id="264" r:id="rId10"/>
    <p:sldId id="265" r:id="rId11"/>
    <p:sldId id="262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-504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748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18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478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140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669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977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8384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235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5570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75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161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450E093-D626-4C37-99D8-916E679A1D3E}" type="datetimeFigureOut">
              <a:rPr lang="en-IN" smtClean="0"/>
              <a:pPr/>
              <a:t>31-03-2023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919B-9AB3-4CE0-9B63-F3CC8C21D17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423304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competitions/rainfall-prediction-challenge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5683EA-0FFB-CE94-9080-C44C6B886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174" y="700738"/>
            <a:ext cx="8098971" cy="1819469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IMPACT OF CLIMATE ON FARMING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D4792C7-F763-B99C-3BA6-D5FA5DAE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193" y="2107112"/>
            <a:ext cx="5301192" cy="3538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303391" y="5192784"/>
            <a:ext cx="253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By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V.Hema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chandrika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err="1" smtClean="0">
                <a:solidFill>
                  <a:schemeClr val="bg2"/>
                </a:solidFill>
              </a:rPr>
              <a:t>T.Akhila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478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5DD536-5595-733A-D9C6-C1E43FAD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E13451-AEFF-E519-5F73-C33E0EA84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87DFAA-8EAC-67C2-9318-23AFC3EE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57" y="652717"/>
            <a:ext cx="8229782" cy="55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54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E8159C0-7130-969C-DF8A-5D863E0E7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6020" y="8019"/>
            <a:ext cx="5843510" cy="3272366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20E7C55-9FB6-3DEA-DCE2-294BC5C6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6834" y="38405"/>
            <a:ext cx="455516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EB8FDC3-1791-C9D2-85D6-BE5B3F986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6020" y="3352800"/>
            <a:ext cx="4520795" cy="3466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2DAA903-7B5C-43B7-003C-8DE9E8ABD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7814"/>
            <a:ext cx="3886200" cy="66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986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87D1C3-77CE-876E-D445-9B8C51F4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798" y="1761687"/>
            <a:ext cx="8892341" cy="4858707"/>
          </a:xfrm>
        </p:spPr>
        <p:txBody>
          <a:bodyPr/>
          <a:lstStyle/>
          <a:p>
            <a:r>
              <a:rPr lang="en-IN" dirty="0" smtClean="0"/>
              <a:t>DOMAIN:</a:t>
            </a:r>
            <a:endParaRPr lang="en-IN" dirty="0"/>
          </a:p>
          <a:p>
            <a:pPr marL="6160" indent="0">
              <a:buNone/>
            </a:pPr>
            <a:r>
              <a:rPr lang="en-IN" dirty="0"/>
              <a:t>     </a:t>
            </a:r>
            <a:r>
              <a:rPr lang="en-IN" dirty="0" smtClean="0"/>
              <a:t>IOT, Machine Learning</a:t>
            </a:r>
          </a:p>
          <a:p>
            <a:r>
              <a:rPr lang="en-IN" dirty="0"/>
              <a:t>Expected accuracy: 86</a:t>
            </a:r>
            <a:r>
              <a:rPr lang="en-IN" dirty="0" smtClean="0"/>
              <a:t>%</a:t>
            </a:r>
          </a:p>
          <a:p>
            <a:r>
              <a:rPr lang="en-IN" dirty="0" smtClean="0"/>
              <a:t>Event Driven architecture:- </a:t>
            </a:r>
          </a:p>
          <a:p>
            <a:pPr marL="6160" indent="0">
              <a:buNone/>
            </a:pPr>
            <a:r>
              <a:rPr lang="en-IN" dirty="0"/>
              <a:t>	</a:t>
            </a:r>
            <a:r>
              <a:rPr lang="en-IN" dirty="0" smtClean="0"/>
              <a:t>event producer : weather api (checks for rain or heavy winds)</a:t>
            </a:r>
          </a:p>
          <a:p>
            <a:pPr marL="6160" indent="0">
              <a:buNone/>
            </a:pPr>
            <a:r>
              <a:rPr lang="en-IN" dirty="0"/>
              <a:t>	</a:t>
            </a:r>
            <a:r>
              <a:rPr lang="en-IN" dirty="0" smtClean="0"/>
              <a:t>event consumer : farmers (receive a message)</a:t>
            </a:r>
            <a:endParaRPr lang="en-IN" dirty="0"/>
          </a:p>
          <a:p>
            <a:r>
              <a:rPr lang="en-IN" dirty="0" smtClean="0"/>
              <a:t>Language used: Python</a:t>
            </a:r>
          </a:p>
          <a:p>
            <a:r>
              <a:rPr lang="en-IN" dirty="0" smtClean="0"/>
              <a:t>Tools: Google colab, maps api, weather api.</a:t>
            </a:r>
          </a:p>
          <a:p>
            <a:pPr marL="6160" indent="0">
              <a:buNone/>
            </a:pPr>
            <a:endParaRPr lang="en-IN" dirty="0"/>
          </a:p>
          <a:p>
            <a:pPr marL="6160" indent="0">
              <a:buNone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57975" y="796953"/>
            <a:ext cx="7499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IMPLEMENTATION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8164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475" y="2030136"/>
            <a:ext cx="8036664" cy="4019808"/>
          </a:xfrm>
        </p:spPr>
        <p:txBody>
          <a:bodyPr/>
          <a:lstStyle/>
          <a:p>
            <a:r>
              <a:rPr lang="en-IN" dirty="0"/>
              <a:t>Scope:</a:t>
            </a:r>
            <a:br>
              <a:rPr lang="en-IN" dirty="0"/>
            </a:br>
            <a:r>
              <a:rPr lang="en-IN" dirty="0"/>
              <a:t>Long term </a:t>
            </a:r>
            <a:r>
              <a:rPr lang="en-IN" dirty="0" smtClean="0"/>
              <a:t>predictions - about 6months</a:t>
            </a:r>
          </a:p>
          <a:p>
            <a:pPr marL="6160" indent="0">
              <a:buNone/>
            </a:pPr>
            <a:r>
              <a:rPr lang="en-IN" dirty="0"/>
              <a:t> </a:t>
            </a:r>
            <a:r>
              <a:rPr lang="en-IN" dirty="0" smtClean="0"/>
              <a:t>    Using IOT devices for accurate prediction of weather. </a:t>
            </a:r>
            <a:endParaRPr lang="en-IN" dirty="0"/>
          </a:p>
          <a:p>
            <a:pPr marL="6160" indent="0">
              <a:buNone/>
            </a:pPr>
            <a:r>
              <a:rPr lang="en-IN" dirty="0"/>
              <a:t>      Quantum </a:t>
            </a:r>
            <a:r>
              <a:rPr lang="en-IN" dirty="0" smtClean="0"/>
              <a:t>computing.</a:t>
            </a:r>
            <a:endParaRPr lang="en-IN" dirty="0"/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473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8250" y="1979802"/>
            <a:ext cx="8311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project aims </a:t>
            </a:r>
            <a:r>
              <a:rPr lang="en-US" sz="2400" dirty="0" smtClean="0"/>
              <a:t>to explore various strategies and technologies that can be used to protect crops from the impacts of climate change, including extreme weather conditions</a:t>
            </a:r>
          </a:p>
          <a:p>
            <a:r>
              <a:rPr lang="en-US" sz="24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1720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FB3059-7D70-0890-6FFA-F645A38B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RESPONSIBLE CONSUMPTION AND PRODUCTION</a:t>
            </a:r>
          </a:p>
        </p:txBody>
      </p:sp>
      <p:pic>
        <p:nvPicPr>
          <p:cNvPr id="5" name="Content Placeholder 4" descr="fsgdg">
            <a:extLst>
              <a:ext uri="{FF2B5EF4-FFF2-40B4-BE49-F238E27FC236}">
                <a16:creationId xmlns="" xmlns:a16="http://schemas.microsoft.com/office/drawing/2014/main" id="{3B54C999-BE04-14A2-A245-839106C16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9425" y="403950"/>
            <a:ext cx="7550714" cy="6073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595618"/>
            <a:ext cx="2516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UNITED NATIONS :</a:t>
            </a:r>
          </a:p>
          <a:p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Sustainable development goal 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633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77340A-159F-4EC2-4E77-C2C7A2E0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AGRICULTURE SUSTAINABILITY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A90E5C9-1951-FE55-E1DD-0020D77F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2602" y="2635623"/>
            <a:ext cx="4627537" cy="3763963"/>
          </a:xfrm>
        </p:spPr>
      </p:pic>
      <p:sp>
        <p:nvSpPr>
          <p:cNvPr id="6" name="AutoShape 2">
            <a:extLst>
              <a:ext uri="{FF2B5EF4-FFF2-40B4-BE49-F238E27FC236}">
                <a16:creationId xmlns="" xmlns:a16="http://schemas.microsoft.com/office/drawing/2014/main" id="{005C47D4-2085-15F8-E2A9-EA5105EE9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DE23017-A4FA-11F9-F5EB-18E85CA5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7939" y="2635623"/>
            <a:ext cx="3763963" cy="38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973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945B117-5061-3DD6-46DF-43160151A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9492"/>
            <a:ext cx="7106355" cy="3997325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526C8-64C2-B4C2-2386-3CFDDF19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838" y="1434224"/>
            <a:ext cx="7986690" cy="1116028"/>
          </a:xfrm>
        </p:spPr>
        <p:txBody>
          <a:bodyPr>
            <a:normAutofit/>
          </a:bodyPr>
          <a:lstStyle/>
          <a:p>
            <a:r>
              <a:rPr lang="en-IN" sz="32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This can be </a:t>
            </a:r>
            <a:r>
              <a:rPr lang="en-IN" sz="32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prevented</a:t>
            </a:r>
            <a:endParaRPr lang="en-IN" sz="32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901909-87C6-A08D-FF30-7139ECBA1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9095" y="2891534"/>
            <a:ext cx="6096000" cy="3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51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64A7B-0544-A5FA-6D72-423BBED8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WEATHER PREDICTION AND AGRICULTURE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10415B-5F38-30BE-8A07-A92CD693B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293" y="2220590"/>
            <a:ext cx="4276670" cy="4293664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5534E00-4CF6-25EA-A381-43335B16C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51038" y="2220590"/>
            <a:ext cx="4913089" cy="46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460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13778F-9462-A3BC-D99F-73D22C00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RAINFALL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2F61520-0CCF-2AA8-76A2-4D8944C09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359" y="145922"/>
            <a:ext cx="3908273" cy="2401496"/>
          </a:xfrm>
        </p:spPr>
      </p:pic>
      <p:sp>
        <p:nvSpPr>
          <p:cNvPr id="4" name="AutoShape 2">
            <a:extLst>
              <a:ext uri="{FF2B5EF4-FFF2-40B4-BE49-F238E27FC236}">
                <a16:creationId xmlns="" xmlns:a16="http://schemas.microsoft.com/office/drawing/2014/main" id="{1EC03506-0E01-70AB-46D0-9F87E4F696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D9849CE-041E-F844-479C-260475E60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684" y="2595477"/>
            <a:ext cx="4263189" cy="4263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F6992FB-8384-FC69-DA1F-336F5B21E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07" y="1885285"/>
            <a:ext cx="7309434" cy="46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982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1CF102-344E-EBD1-ACA9-C9C1B43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APIs USED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="" xmlns:a16="http://schemas.microsoft.com/office/drawing/2014/main" id="{A351C202-93BC-3ADB-4BEF-857A09DE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240" y="1885285"/>
            <a:ext cx="5715000" cy="4026151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57BCF4A-616D-C8FC-F64F-8BCCD5D0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0754" y="2214189"/>
            <a:ext cx="4831006" cy="3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922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11A924-C17E-DD88-393F-4B131F08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195" y="791278"/>
            <a:ext cx="7958331" cy="1077229"/>
          </a:xfrm>
        </p:spPr>
        <p:txBody>
          <a:bodyPr/>
          <a:lstStyle/>
          <a:p>
            <a:pPr algn="l"/>
            <a:r>
              <a:rPr lang="en-IN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9A27E0-26E6-1F71-6A50-8E7E314B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61" y="1212981"/>
            <a:ext cx="9108312" cy="2877536"/>
          </a:xfrm>
        </p:spPr>
        <p:txBody>
          <a:bodyPr>
            <a:normAutofit/>
          </a:bodyPr>
          <a:lstStyle/>
          <a:p>
            <a:r>
              <a:rPr lang="en-IN" dirty="0"/>
              <a:t>Amount of Water needed for plant (From Kaggle, bolt IOT devices)</a:t>
            </a:r>
          </a:p>
          <a:p>
            <a:r>
              <a:rPr lang="en-IN" dirty="0"/>
              <a:t>Rainfall and climate predictions( From: Kaggle _</a:t>
            </a:r>
            <a:r>
              <a:rPr lang="en-IN" dirty="0">
                <a:hlinkClick r:id="rId2"/>
              </a:rPr>
              <a:t>Rainfall Prediction Challenge | Kaggle</a:t>
            </a:r>
            <a:r>
              <a:rPr lang="en-IN" dirty="0"/>
              <a:t>)</a:t>
            </a:r>
          </a:p>
          <a:p>
            <a:r>
              <a:rPr lang="en-IN" dirty="0"/>
              <a:t>Calculating the amount of water need before the expected heavy rains.(Trained machine learning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C917392-A4F4-5D52-CD31-35F5C1F8D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39" y="4383474"/>
            <a:ext cx="5639291" cy="22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5883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198</TotalTime>
  <Words>133</Words>
  <Application>Microsoft Office PowerPoint</Application>
  <PresentationFormat>Custom</PresentationFormat>
  <Paragraphs>33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Madison</vt:lpstr>
      <vt:lpstr>IMPACT OF CLIMATE ON FARMING</vt:lpstr>
      <vt:lpstr>PROBLEM STATEMENT</vt:lpstr>
      <vt:lpstr>RESPONSIBLE CONSUMPTION AND PRODUCTION</vt:lpstr>
      <vt:lpstr>AGRICULTURE SUSTAINABILITY</vt:lpstr>
      <vt:lpstr>This can be prevented</vt:lpstr>
      <vt:lpstr>WEATHER PREDICTION AND AGRICULTURE</vt:lpstr>
      <vt:lpstr>RAINFALL PREDICTION</vt:lpstr>
      <vt:lpstr>APIs USED</vt:lpstr>
      <vt:lpstr>Data sets</vt:lpstr>
      <vt:lpstr>Slide 10</vt:lpstr>
      <vt:lpstr>Slide 11</vt:lpstr>
      <vt:lpstr>Slide 12</vt:lpstr>
      <vt:lpstr>FUTURE GOALS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CLIMATE ON FARMING</dc:title>
  <dc:creator>LEEMA SRI N</dc:creator>
  <cp:lastModifiedBy>Windows User</cp:lastModifiedBy>
  <cp:revision>10</cp:revision>
  <dcterms:created xsi:type="dcterms:W3CDTF">2023-03-28T07:55:46Z</dcterms:created>
  <dcterms:modified xsi:type="dcterms:W3CDTF">2023-03-31T15:31:40Z</dcterms:modified>
</cp:coreProperties>
</file>